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257" r:id="rId26"/>
    <p:sldId id="315" r:id="rId27"/>
    <p:sldId id="316" r:id="rId28"/>
    <p:sldId id="31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9" r:id="rId60"/>
    <p:sldId id="290" r:id="rId61"/>
    <p:sldId id="28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7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1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2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1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9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4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0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3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30BA0-CFC6-4990-BC14-CA1D2E3039F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08FF5-0662-4BA4-B640-286FB50C3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95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942628"/>
            <a:ext cx="9478698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" y="1237944"/>
            <a:ext cx="10050278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899759"/>
            <a:ext cx="939296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771154"/>
            <a:ext cx="9183382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685417"/>
            <a:ext cx="6392167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0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852128"/>
            <a:ext cx="945964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704470"/>
            <a:ext cx="8907118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875943"/>
            <a:ext cx="9926435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9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894996"/>
            <a:ext cx="9764488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5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804496"/>
            <a:ext cx="8821381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952154"/>
            <a:ext cx="10612331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1109339"/>
            <a:ext cx="1025033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1133154"/>
            <a:ext cx="976448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3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58" y="106122"/>
            <a:ext cx="8649907" cy="3439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79" y="3160802"/>
            <a:ext cx="9488224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07" y="425254"/>
            <a:ext cx="6725589" cy="2800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48" y="3286124"/>
            <a:ext cx="7382905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1028365"/>
            <a:ext cx="9402487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3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010" y="-62400"/>
            <a:ext cx="13394019" cy="69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8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890233"/>
            <a:ext cx="9926435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8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1333207"/>
            <a:ext cx="10574226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1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209365"/>
            <a:ext cx="925006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9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-314848"/>
            <a:ext cx="10640910" cy="74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5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828312"/>
            <a:ext cx="10345594" cy="5201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79" y="2531517"/>
            <a:ext cx="5620534" cy="3258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" y="5102587"/>
            <a:ext cx="3775496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3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351" y="-95742"/>
            <a:ext cx="12736702" cy="70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38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431" y="-17897"/>
            <a:ext cx="12974861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0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115" y="-57637"/>
            <a:ext cx="13108229" cy="69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22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1156970"/>
            <a:ext cx="10717121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3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313890"/>
            <a:ext cx="12003175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44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6038" y="-829270"/>
            <a:ext cx="15404075" cy="851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10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5643" y="-638743"/>
            <a:ext cx="16023286" cy="81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13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228"/>
            <a:ext cx="10383699" cy="3000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65919"/>
            <a:ext cx="9497750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09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42" y="162280"/>
            <a:ext cx="11424577" cy="60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71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2762157"/>
            <a:ext cx="9364382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890233"/>
            <a:ext cx="10069330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534078"/>
            <a:ext cx="11679280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70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952154"/>
            <a:ext cx="848796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21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0" y="1142681"/>
            <a:ext cx="8668960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10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59222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47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4879" y="-381532"/>
            <a:ext cx="13841757" cy="76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94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3" y="365125"/>
            <a:ext cx="11007635" cy="4055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55883"/>
            <a:ext cx="10515600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2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63" y="286639"/>
            <a:ext cx="10535723" cy="2048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3" y="2398247"/>
            <a:ext cx="8468907" cy="1857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5895" y="4639836"/>
            <a:ext cx="13803651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26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45" y="126067"/>
            <a:ext cx="10683376" cy="3264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94" y="3629305"/>
            <a:ext cx="8433446" cy="23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62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two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94" y="1814620"/>
            <a:ext cx="11688806" cy="51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4" y="2452974"/>
            <a:ext cx="10361564" cy="1857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8" y="4528908"/>
            <a:ext cx="10284436" cy="1648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18" y="6467262"/>
            <a:ext cx="4572638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34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6964680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3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513943"/>
            <a:ext cx="10288436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3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020389"/>
            <a:ext cx="81316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 smtClean="0"/>
              <a:t>Docker</a:t>
            </a:r>
            <a:r>
              <a:rPr lang="en-US" sz="2000" dirty="0" smtClean="0"/>
              <a:t> Daemon: The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runs on your host operating system as a background process, managing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objects like images, containers, networks, and volumes.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Client-Server Architecture: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uses a client-server architecture where the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CLI (client) communicates with the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(server) via network sockets.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Command Execution: Commands like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build,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pull, and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 are processed by the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daemon, which performs tasks such as building images, pulling images from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Hub, and running containers.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7508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3" y="274827"/>
            <a:ext cx="10525947" cy="62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03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990" y="1825625"/>
            <a:ext cx="82500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48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878" y="1825625"/>
            <a:ext cx="82522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38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180" y="3182029"/>
            <a:ext cx="511563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39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425" y="96268"/>
            <a:ext cx="9231013" cy="2619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03" y="2875384"/>
            <a:ext cx="8039235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40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25959" cy="1047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5266"/>
            <a:ext cx="9395233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549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273" y="833075"/>
            <a:ext cx="13584546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1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20" y="1825625"/>
            <a:ext cx="97715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70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1838"/>
            <a:ext cx="10515600" cy="42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656838"/>
            <a:ext cx="9793067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732" y="3701214"/>
            <a:ext cx="6344535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85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1242707"/>
            <a:ext cx="10155067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028365"/>
            <a:ext cx="1013601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837838"/>
            <a:ext cx="9735909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7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101</Words>
  <Application>Microsoft Office PowerPoint</Application>
  <PresentationFormat>Widescreen</PresentationFormat>
  <Paragraphs>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info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two terminal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Dr.Sahib</dc:creator>
  <cp:lastModifiedBy>Dr.Sahib</cp:lastModifiedBy>
  <cp:revision>17</cp:revision>
  <dcterms:created xsi:type="dcterms:W3CDTF">2025-03-07T01:23:50Z</dcterms:created>
  <dcterms:modified xsi:type="dcterms:W3CDTF">2025-03-09T16:17:36Z</dcterms:modified>
</cp:coreProperties>
</file>